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256" r:id="rId2"/>
    <p:sldId id="324" r:id="rId3"/>
    <p:sldId id="325" r:id="rId4"/>
    <p:sldId id="327" r:id="rId5"/>
    <p:sldId id="328" r:id="rId6"/>
    <p:sldId id="329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1" autoAdjust="0"/>
    <p:restoredTop sz="73310" autoAdjust="0"/>
  </p:normalViewPr>
  <p:slideViewPr>
    <p:cSldViewPr>
      <p:cViewPr varScale="1">
        <p:scale>
          <a:sx n="18" d="100"/>
          <a:sy n="18" d="100"/>
        </p:scale>
        <p:origin x="-26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B344F3F-4632-4BAB-9A81-8C72C050E5BA}" type="datetimeFigureOut">
              <a:rPr lang="en-US"/>
              <a:pPr>
                <a:defRPr/>
              </a:pPr>
              <a:t>2/17/17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2C4688C-EAFB-435A-B0D1-3F9250940A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214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27CB049-9A82-4D24-A748-8B9A48A0B03A}" type="datetimeFigureOut">
              <a:rPr lang="en-US"/>
              <a:pPr>
                <a:defRPr/>
              </a:pPr>
              <a:t>2/17/17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DA6CC02-B695-45F3-A304-179FE8F1B8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133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20DF5BC4-6556-4EA1-8974-766A32AE6E0D}" type="slidenum">
              <a:rPr lang="en-US" smtClean="0"/>
              <a:pPr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28310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A6CC02-B695-45F3-A304-179FE8F1B87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5467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A6CC02-B695-45F3-A304-179FE8F1B87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567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A6CC02-B695-45F3-A304-179FE8F1B87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231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564 w 5184"/>
                  <a:gd name="T3" fmla="*/ 3159 h 3159"/>
                  <a:gd name="T4" fmla="*/ 556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602 w 556"/>
                  <a:gd name="T5" fmla="*/ 3159 h 3159"/>
                  <a:gd name="T6" fmla="*/ 602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>
                <a:gd name="T0" fmla="*/ 0 w 12"/>
                <a:gd name="T1" fmla="*/ 0 h 420"/>
                <a:gd name="T2" fmla="*/ 0 w 12"/>
                <a:gd name="T3" fmla="*/ 420 h 420"/>
                <a:gd name="T4" fmla="*/ 12 w 12"/>
                <a:gd name="T5" fmla="*/ 420 h 420"/>
                <a:gd name="T6" fmla="*/ 12 w 12"/>
                <a:gd name="T7" fmla="*/ 0 h 420"/>
                <a:gd name="T8" fmla="*/ 0 w 12"/>
                <a:gd name="T9" fmla="*/ 0 h 420"/>
                <a:gd name="T10" fmla="*/ 0 w 12"/>
                <a:gd name="T1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74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74 w 251"/>
                <a:gd name="T7" fmla="*/ 12 h 12"/>
                <a:gd name="T8" fmla="*/ 274 w 251"/>
                <a:gd name="T9" fmla="*/ 0 h 12"/>
                <a:gd name="T10" fmla="*/ 274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562007 w 251"/>
                <a:gd name="T5" fmla="*/ 12 h 12"/>
                <a:gd name="T6" fmla="*/ 562007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5081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5081 w 4724"/>
                  <a:gd name="T7" fmla="*/ 12 h 12"/>
                  <a:gd name="T8" fmla="*/ 5081 w 4724"/>
                  <a:gd name="T9" fmla="*/ 0 h 12"/>
                  <a:gd name="T10" fmla="*/ 5081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sp>
        <p:nvSpPr>
          <p:cNvPr id="513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3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4F06C-0DDF-47B7-BD83-8AF4B708C7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270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648E3-FA6A-4050-AAEB-3B34EE28D6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849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92A6C-CDAD-4952-98D9-0CC0B374C9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66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D22DF-C635-4E8E-BA94-D0AA8E8844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534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D75A0-0C52-4C08-9AA9-05BC8F4C87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432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D26D1-F665-4625-B8BD-201A476BD0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981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D8215-0435-47CD-A685-98D6AEF17F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048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7A8618-7F59-4DE5-AA22-740407B814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933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CE6AA-5739-411C-9A4A-CF3A32FF34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125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7FE32-0EF2-42D8-9D2A-C2A2E110D7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330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A354B-A8F3-4D21-94B4-00B5C50818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719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564 w 5184"/>
                <a:gd name="T3" fmla="*/ 3159 h 3159"/>
                <a:gd name="T4" fmla="*/ 556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602 w 556"/>
                <a:gd name="T5" fmla="*/ 3159 h 3159"/>
                <a:gd name="T6" fmla="*/ 602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6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7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5081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5081 w 4724"/>
                  <a:gd name="T7" fmla="*/ 12 h 12"/>
                  <a:gd name="T8" fmla="*/ 5081 w 4724"/>
                  <a:gd name="T9" fmla="*/ 0 h 12"/>
                  <a:gd name="T10" fmla="*/ 5081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9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10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>
                  <a:gd name="T0" fmla="*/ 0 w 12"/>
                  <a:gd name="T1" fmla="*/ 0 h 420"/>
                  <a:gd name="T2" fmla="*/ 0 w 12"/>
                  <a:gd name="T3" fmla="*/ 420 h 420"/>
                  <a:gd name="T4" fmla="*/ 12 w 12"/>
                  <a:gd name="T5" fmla="*/ 420 h 420"/>
                  <a:gd name="T6" fmla="*/ 12 w 12"/>
                  <a:gd name="T7" fmla="*/ 0 h 420"/>
                  <a:gd name="T8" fmla="*/ 0 w 12"/>
                  <a:gd name="T9" fmla="*/ 0 h 420"/>
                  <a:gd name="T10" fmla="*/ 0 w 12"/>
                  <a:gd name="T11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041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562007 w 251"/>
                  <a:gd name="T5" fmla="*/ 12 h 12"/>
                  <a:gd name="T6" fmla="*/ 562007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42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74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74 w 251"/>
                  <a:gd name="T7" fmla="*/ 12 h 12"/>
                  <a:gd name="T8" fmla="*/ 274 w 251"/>
                  <a:gd name="T9" fmla="*/ 0 h 12"/>
                  <a:gd name="T10" fmla="*/ 274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96043C8-E971-4DCA-B1DA-0A8F3E17AD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36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/>
              <a:t>Parent-Child Visitation – The Court’s Authority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7086600" cy="1752600"/>
          </a:xfrm>
        </p:spPr>
        <p:txBody>
          <a:bodyPr/>
          <a:lstStyle/>
          <a:p>
            <a:pPr algn="r" eaLnBrk="1" hangingPunct="1">
              <a:defRPr/>
            </a:pPr>
            <a:r>
              <a:rPr lang="en-US" sz="2800" dirty="0" smtClean="0"/>
              <a:t>Bart Vandegrift, Commissioner</a:t>
            </a:r>
          </a:p>
          <a:p>
            <a:pPr algn="r" eaLnBrk="1" hangingPunct="1">
              <a:defRPr/>
            </a:pPr>
            <a:r>
              <a:rPr lang="en-US" sz="2800" dirty="0" smtClean="0"/>
              <a:t>CANI Conference 2017</a:t>
            </a:r>
          </a:p>
        </p:txBody>
      </p:sp>
      <p:sp>
        <p:nvSpPr>
          <p:cNvPr id="2" name="Rectangle 1"/>
          <p:cNvSpPr/>
          <p:nvPr/>
        </p:nvSpPr>
        <p:spPr>
          <a:xfrm>
            <a:off x="1143000" y="5181600"/>
            <a:ext cx="852488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rgbClr val="FFFFCC"/>
              </a:buClr>
              <a:buSzPct val="70000"/>
              <a:defRPr/>
            </a:pPr>
            <a:endParaRPr lang="en-US" sz="2800" kern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PARENT’S ATTORNEY: We request five visits per week of three hours each.</a:t>
            </a:r>
            <a:endParaRPr lang="en-US" sz="32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CASA: There is no reason to limit or deny visits.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AAG: My client has the resources to offer one visit per week of one hour each.</a:t>
            </a:r>
          </a:p>
          <a:p>
            <a:pPr marL="0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 COURT:  ?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181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Typical Chelan County Order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Ages 0-2: 4 or 5 visits of 2 hours each.</a:t>
            </a:r>
          </a:p>
          <a:p>
            <a:r>
              <a:rPr lang="en-US" dirty="0" smtClean="0"/>
              <a:t>Ages 3-11: 3 visits of 2 hours each.</a:t>
            </a:r>
          </a:p>
          <a:p>
            <a:r>
              <a:rPr lang="en-US" dirty="0" smtClean="0"/>
              <a:t>Ages 12-17: 2 visits of 2 hours each.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8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dirty="0" smtClean="0">
                <a:effectLst/>
              </a:rPr>
              <a:t>Reasons Why Court Should Decide:</a:t>
            </a:r>
            <a:endParaRPr lang="en-US" sz="3600" b="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Enforce legal rights.</a:t>
            </a:r>
          </a:p>
          <a:p>
            <a:r>
              <a:rPr lang="en-US" dirty="0" smtClean="0"/>
              <a:t>Create healthy parent-child relationship.</a:t>
            </a:r>
          </a:p>
          <a:p>
            <a:r>
              <a:rPr lang="en-US" dirty="0" smtClean="0"/>
              <a:t>Promote reunification.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595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dirty="0" smtClean="0">
                <a:effectLst/>
              </a:rPr>
              <a:t>Legal Authority to Override Department’s Recommendation:</a:t>
            </a:r>
            <a:endParaRPr lang="en-US" sz="3600" b="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Court not limited by </a:t>
            </a:r>
            <a:r>
              <a:rPr lang="en-US" dirty="0" err="1" smtClean="0"/>
              <a:t>Dept</a:t>
            </a:r>
            <a:r>
              <a:rPr lang="en-US" dirty="0" smtClean="0"/>
              <a:t> budget.</a:t>
            </a:r>
          </a:p>
          <a:p>
            <a:r>
              <a:rPr lang="en-US" dirty="0" smtClean="0"/>
              <a:t>Statutory authority clearly implied.</a:t>
            </a:r>
          </a:p>
          <a:p>
            <a:r>
              <a:rPr lang="en-US" dirty="0" smtClean="0"/>
              <a:t>Inherent authority exists to enforce rights.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41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2646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1679</TotalTime>
  <Words>155</Words>
  <Application>Microsoft Macintosh PowerPoint</Application>
  <PresentationFormat>On-screen Show (4:3)</PresentationFormat>
  <Paragraphs>24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Shimmer</vt:lpstr>
      <vt:lpstr>Parent-Child Visitation – The Court’s Authority</vt:lpstr>
      <vt:lpstr>PARENT’S ATTORNEY: We request five visits per week of three hours each.</vt:lpstr>
      <vt:lpstr>Typical Chelan County Order</vt:lpstr>
      <vt:lpstr>Reasons Why Court Should Decide:</vt:lpstr>
      <vt:lpstr>Legal Authority to Override Department’s Recommendation:</vt:lpstr>
      <vt:lpstr>PowerPoint Presentation</vt:lpstr>
    </vt:vector>
  </TitlesOfParts>
  <Company>Thurston County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 Law</dc:title>
  <dc:creator>caseyp</dc:creator>
  <cp:lastModifiedBy>Kelly Warner-King</cp:lastModifiedBy>
  <cp:revision>128</cp:revision>
  <cp:lastPrinted>2014-10-30T21:34:45Z</cp:lastPrinted>
  <dcterms:created xsi:type="dcterms:W3CDTF">2008-11-03T17:00:08Z</dcterms:created>
  <dcterms:modified xsi:type="dcterms:W3CDTF">2017-02-18T00:46:10Z</dcterms:modified>
</cp:coreProperties>
</file>